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19"/>
  </p:notesMasterIdLst>
  <p:handoutMasterIdLst>
    <p:handoutMasterId r:id="rId20"/>
  </p:handout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42" d="100"/>
          <a:sy n="42" d="100"/>
        </p:scale>
        <p:origin x="702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8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75D22-9FE6-4B1E-8D6E-9F7605AFFC14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1F97B-CB2C-4470-981E-1DCC16221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4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9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35E3-A08A-4704-B820-EBCE90A93432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5169-5636-4A17-B858-317A8C4B7DE8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47A0-8761-42D5-8637-1CDAAF1D78A4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53A7-67FD-4B58-8F19-2A5279566A99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722C-41CC-40C0-AE60-814B15D98FD0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1B06-B0A4-40F0-91CF-0DE0EC868B1A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FEAF-FC9F-4F05-9418-EDDC788849B9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5A7B-DF47-4289-8CE2-BFB5F198C422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4C7-2BD9-41B3-8497-A566ED8EDDA0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F6B2-2C3F-4DA6-8908-2CCE37768B1D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BBE3-B98B-4A26-A65D-4C89F55F6A9F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9EC-BDE4-4CB3-BC58-1E10D5B0A72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2D65-7B3D-4D1D-99A8-8B846494268C}" type="datetime5">
              <a:rPr lang="en-US" smtClean="0"/>
              <a:t>25-May-16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AEF3-6B7D-4A43-A9CC-A0540BC9672D}" type="datetime5">
              <a:rPr lang="en-US" smtClean="0"/>
              <a:t>25-May-16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E9A4-F572-4B38-AF33-8E3959EE922D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B427-8E38-4BCB-9C71-98B37802BE4A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DD185B-5B5B-4BC4-9017-76078DDFB983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75" y="4706165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91840" y="2555391"/>
            <a:ext cx="5646420" cy="18337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050030" y="3848099"/>
            <a:ext cx="40919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1120022" y="1554480"/>
            <a:ext cx="1600996" cy="3256792"/>
          </a:xfrm>
          <a:custGeom>
            <a:avLst/>
            <a:gdLst>
              <a:gd name="connsiteX0" fmla="*/ 1257418 w 1600996"/>
              <a:gd name="connsiteY0" fmla="*/ 0 h 3256792"/>
              <a:gd name="connsiteX1" fmla="*/ 685918 w 1600996"/>
              <a:gd name="connsiteY1" fmla="*/ 845820 h 3256792"/>
              <a:gd name="connsiteX2" fmla="*/ 205858 w 1600996"/>
              <a:gd name="connsiteY2" fmla="*/ 1188720 h 3256792"/>
              <a:gd name="connsiteX3" fmla="*/ 1600318 w 1600996"/>
              <a:gd name="connsiteY3" fmla="*/ 1417320 h 3256792"/>
              <a:gd name="connsiteX4" fmla="*/ 118 w 1600996"/>
              <a:gd name="connsiteY4" fmla="*/ 2011680 h 3256792"/>
              <a:gd name="connsiteX5" fmla="*/ 1508878 w 1600996"/>
              <a:gd name="connsiteY5" fmla="*/ 2217420 h 3256792"/>
              <a:gd name="connsiteX6" fmla="*/ 388738 w 1600996"/>
              <a:gd name="connsiteY6" fmla="*/ 3177540 h 3256792"/>
              <a:gd name="connsiteX7" fmla="*/ 320158 w 1600996"/>
              <a:gd name="connsiteY7" fmla="*/ 3200400 h 3256792"/>
              <a:gd name="connsiteX8" fmla="*/ 320158 w 1600996"/>
              <a:gd name="connsiteY8" fmla="*/ 3200400 h 325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0996" h="3256792">
                <a:moveTo>
                  <a:pt x="1257418" y="0"/>
                </a:moveTo>
                <a:cubicBezTo>
                  <a:pt x="1059298" y="323850"/>
                  <a:pt x="861178" y="647700"/>
                  <a:pt x="685918" y="845820"/>
                </a:cubicBezTo>
                <a:cubicBezTo>
                  <a:pt x="510658" y="1043940"/>
                  <a:pt x="53458" y="1093470"/>
                  <a:pt x="205858" y="1188720"/>
                </a:cubicBezTo>
                <a:cubicBezTo>
                  <a:pt x="358258" y="1283970"/>
                  <a:pt x="1634608" y="1280160"/>
                  <a:pt x="1600318" y="1417320"/>
                </a:cubicBezTo>
                <a:cubicBezTo>
                  <a:pt x="1566028" y="1554480"/>
                  <a:pt x="15358" y="1878330"/>
                  <a:pt x="118" y="2011680"/>
                </a:cubicBezTo>
                <a:cubicBezTo>
                  <a:pt x="-15122" y="2145030"/>
                  <a:pt x="1444108" y="2023110"/>
                  <a:pt x="1508878" y="2217420"/>
                </a:cubicBezTo>
                <a:cubicBezTo>
                  <a:pt x="1573648" y="2411730"/>
                  <a:pt x="586858" y="3013710"/>
                  <a:pt x="388738" y="3177540"/>
                </a:cubicBezTo>
                <a:cubicBezTo>
                  <a:pt x="190618" y="3341370"/>
                  <a:pt x="320158" y="3200400"/>
                  <a:pt x="320158" y="3200400"/>
                </a:cubicBezTo>
                <a:lnTo>
                  <a:pt x="320158" y="3200400"/>
                </a:lnTo>
              </a:path>
            </a:pathLst>
          </a:cu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>
          <a:xfrm flipH="1">
            <a:off x="9470982" y="1554480"/>
            <a:ext cx="1600996" cy="3256792"/>
          </a:xfrm>
          <a:custGeom>
            <a:avLst/>
            <a:gdLst>
              <a:gd name="connsiteX0" fmla="*/ 1257418 w 1600996"/>
              <a:gd name="connsiteY0" fmla="*/ 0 h 3256792"/>
              <a:gd name="connsiteX1" fmla="*/ 685918 w 1600996"/>
              <a:gd name="connsiteY1" fmla="*/ 845820 h 3256792"/>
              <a:gd name="connsiteX2" fmla="*/ 205858 w 1600996"/>
              <a:gd name="connsiteY2" fmla="*/ 1188720 h 3256792"/>
              <a:gd name="connsiteX3" fmla="*/ 1600318 w 1600996"/>
              <a:gd name="connsiteY3" fmla="*/ 1417320 h 3256792"/>
              <a:gd name="connsiteX4" fmla="*/ 118 w 1600996"/>
              <a:gd name="connsiteY4" fmla="*/ 2011680 h 3256792"/>
              <a:gd name="connsiteX5" fmla="*/ 1508878 w 1600996"/>
              <a:gd name="connsiteY5" fmla="*/ 2217420 h 3256792"/>
              <a:gd name="connsiteX6" fmla="*/ 388738 w 1600996"/>
              <a:gd name="connsiteY6" fmla="*/ 3177540 h 3256792"/>
              <a:gd name="connsiteX7" fmla="*/ 320158 w 1600996"/>
              <a:gd name="connsiteY7" fmla="*/ 3200400 h 3256792"/>
              <a:gd name="connsiteX8" fmla="*/ 320158 w 1600996"/>
              <a:gd name="connsiteY8" fmla="*/ 3200400 h 325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0996" h="3256792">
                <a:moveTo>
                  <a:pt x="1257418" y="0"/>
                </a:moveTo>
                <a:cubicBezTo>
                  <a:pt x="1059298" y="323850"/>
                  <a:pt x="861178" y="647700"/>
                  <a:pt x="685918" y="845820"/>
                </a:cubicBezTo>
                <a:cubicBezTo>
                  <a:pt x="510658" y="1043940"/>
                  <a:pt x="53458" y="1093470"/>
                  <a:pt x="205858" y="1188720"/>
                </a:cubicBezTo>
                <a:cubicBezTo>
                  <a:pt x="358258" y="1283970"/>
                  <a:pt x="1634608" y="1280160"/>
                  <a:pt x="1600318" y="1417320"/>
                </a:cubicBezTo>
                <a:cubicBezTo>
                  <a:pt x="1566028" y="1554480"/>
                  <a:pt x="15358" y="1878330"/>
                  <a:pt x="118" y="2011680"/>
                </a:cubicBezTo>
                <a:cubicBezTo>
                  <a:pt x="-15122" y="2145030"/>
                  <a:pt x="1444108" y="2023110"/>
                  <a:pt x="1508878" y="2217420"/>
                </a:cubicBezTo>
                <a:cubicBezTo>
                  <a:pt x="1573648" y="2411730"/>
                  <a:pt x="586858" y="3013710"/>
                  <a:pt x="388738" y="3177540"/>
                </a:cubicBezTo>
                <a:cubicBezTo>
                  <a:pt x="190618" y="3341370"/>
                  <a:pt x="320158" y="3200400"/>
                  <a:pt x="320158" y="3200400"/>
                </a:cubicBezTo>
                <a:lnTo>
                  <a:pt x="320158" y="3200400"/>
                </a:lnTo>
              </a:path>
            </a:pathLst>
          </a:cu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97C4-0001-41EE-99D9-04EB1DC6CF93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595-EA94-45FF-BFA8-1886B3C729BA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58B2-A06C-4983-8435-3E1181FC08C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0EFD-F76B-4BDC-AF85-8BAEBB9E2F3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6AC2-C4F4-4D43-B104-F1F9224B6E43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94E-C79E-4898-A2A3-E6559D5FC2E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1BC8-92E3-409F-B44C-778AF2315B5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6EC2-22D8-4661-B4DE-F8A4928E52A2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1506-07AA-473F-9830-CE9483776601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210B-42E1-4902-9F21-48237A408036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44B0-427B-4E00-8102-07037DB5BBDE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4DEB-9E75-4FD0-A9D2-79154504D58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774C-DC3D-464B-9A5B-33509755567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7E80-348F-4CCF-ABC1-EAD4D8488486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491-991C-4A14-9318-6822E55854CD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580A8-11FC-49E5-83C1-FCA2B32ED9CC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18065</TotalTime>
  <Words>848</Words>
  <Application>Microsoft Office PowerPoint</Application>
  <PresentationFormat>Widescreen</PresentationFormat>
  <Paragraphs>129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Garamond</vt:lpstr>
      <vt:lpstr>Tw Cen MT</vt:lpstr>
      <vt:lpstr>Droplet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79</cp:revision>
  <dcterms:created xsi:type="dcterms:W3CDTF">2015-12-07T16:34:37Z</dcterms:created>
  <dcterms:modified xsi:type="dcterms:W3CDTF">2016-05-25T21:16:34Z</dcterms:modified>
</cp:coreProperties>
</file>